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C2FAA4-88DA-481B-B467-44FC060BDED7}" type="datetimeFigureOut">
              <a:rPr lang="ru-RU" smtClean="0"/>
              <a:t>01.11.2015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545F009-418B-41BF-A300-EBB051B5AA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выпускника ДОУ по разделу «Развитие математических представлений дошкольника»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smtClean="0"/>
              <a:t>Бердникова Елена Геннадиевна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Выпускник знает: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Состав чисел первого десятка и состав чисел первого пятка из двух меньших. </a:t>
            </a:r>
            <a:endParaRPr lang="ru-RU" dirty="0" smtClean="0"/>
          </a:p>
          <a:p>
            <a:r>
              <a:rPr lang="ru-RU" dirty="0" smtClean="0"/>
              <a:t>Как </a:t>
            </a:r>
            <a:r>
              <a:rPr lang="ru-RU" dirty="0" smtClean="0"/>
              <a:t>получить каждое число первого десятка, прибавляя единицу к предыдущему и вычитать единицу из следующего за ним в ряду. </a:t>
            </a:r>
            <a:endParaRPr lang="ru-RU" dirty="0" smtClean="0"/>
          </a:p>
          <a:p>
            <a:r>
              <a:rPr lang="ru-RU" dirty="0" smtClean="0"/>
              <a:t>Монеты </a:t>
            </a:r>
            <a:r>
              <a:rPr lang="ru-RU" dirty="0" smtClean="0"/>
              <a:t>достоинством 1, 5, 10 копеек; 1, 2, 5 рублей. </a:t>
            </a:r>
            <a:endParaRPr lang="ru-RU" dirty="0" smtClean="0"/>
          </a:p>
          <a:p>
            <a:r>
              <a:rPr lang="ru-RU" dirty="0" smtClean="0"/>
              <a:t>Название </a:t>
            </a:r>
            <a:r>
              <a:rPr lang="ru-RU" dirty="0" smtClean="0"/>
              <a:t>текущего месяца года; последовательность всех дней недели, времен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Выпускник </a:t>
            </a:r>
            <a:r>
              <a:rPr lang="ru-RU" dirty="0" smtClean="0"/>
              <a:t>имеет представление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О </a:t>
            </a:r>
            <a:r>
              <a:rPr lang="ru-RU" dirty="0" smtClean="0"/>
              <a:t>единице измерения длины; веса; объема; денежных единицах. </a:t>
            </a:r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 smtClean="0"/>
              <a:t>временных интервалах: временем суток, года. </a:t>
            </a:r>
            <a:endParaRPr lang="ru-RU" dirty="0" smtClean="0"/>
          </a:p>
          <a:p>
            <a:r>
              <a:rPr lang="ru-RU" dirty="0" smtClean="0"/>
              <a:t>Об </a:t>
            </a:r>
            <a:r>
              <a:rPr lang="ru-RU" dirty="0" smtClean="0"/>
              <a:t>определении времени по часам. </a:t>
            </a:r>
            <a:endParaRPr lang="ru-RU" dirty="0" smtClean="0"/>
          </a:p>
          <a:p>
            <a:r>
              <a:rPr lang="ru-RU" dirty="0" smtClean="0"/>
              <a:t>О </a:t>
            </a:r>
            <a:r>
              <a:rPr lang="ru-RU" dirty="0" smtClean="0"/>
              <a:t>количественной характеристике числа.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/>
          <a:lstStyle/>
          <a:p>
            <a:r>
              <a:rPr lang="ru-RU" dirty="0" smtClean="0"/>
              <a:t>Выпускник </a:t>
            </a:r>
            <a:r>
              <a:rPr lang="ru-RU" dirty="0" smtClean="0"/>
              <a:t>так же владеет общеучебными умениями и навыками, универсальными способами деятельности и ключевыми компетенциями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692696"/>
            <a:ext cx="8183880" cy="5344454"/>
          </a:xfrm>
        </p:spPr>
        <p:txBody>
          <a:bodyPr>
            <a:normAutofit/>
          </a:bodyPr>
          <a:lstStyle/>
          <a:p>
            <a:r>
              <a:rPr lang="ru-RU" dirty="0" smtClean="0"/>
              <a:t>Литература: Программа</a:t>
            </a:r>
            <a:br>
              <a:rPr lang="ru-RU" dirty="0" smtClean="0"/>
            </a:br>
            <a:r>
              <a:rPr lang="ru-RU" dirty="0" smtClean="0"/>
              <a:t> «От рождения до школы» под редакцией </a:t>
            </a:r>
            <a:br>
              <a:rPr lang="ru-RU" dirty="0" smtClean="0"/>
            </a:br>
            <a:r>
              <a:rPr lang="ru-RU" dirty="0" smtClean="0"/>
              <a:t>Н</a:t>
            </a:r>
            <a:r>
              <a:rPr lang="ru-RU" dirty="0" smtClean="0"/>
              <a:t>. Е. </a:t>
            </a:r>
            <a:r>
              <a:rPr lang="ru-RU" dirty="0" err="1" smtClean="0"/>
              <a:t>Вераксы</a:t>
            </a:r>
            <a:r>
              <a:rPr lang="ru-RU" dirty="0" smtClean="0"/>
              <a:t>, </a:t>
            </a:r>
            <a:br>
              <a:rPr lang="ru-RU" dirty="0" smtClean="0"/>
            </a:br>
            <a:r>
              <a:rPr lang="ru-RU" dirty="0" smtClean="0"/>
              <a:t>Т. С. Комаровой, </a:t>
            </a:r>
            <a:br>
              <a:rPr lang="ru-RU" dirty="0" smtClean="0"/>
            </a:br>
            <a:r>
              <a:rPr lang="ru-RU" dirty="0" smtClean="0"/>
              <a:t>М. А. Васильевой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r>
              <a:rPr lang="ru-RU" dirty="0" smtClean="0"/>
              <a:t>Модель </a:t>
            </a:r>
            <a:r>
              <a:rPr lang="ru-RU" dirty="0" smtClean="0"/>
              <a:t>выпускника ДОУ по разделу «Развитие математических представлений дошкольника» составлена с </a:t>
            </a:r>
            <a:r>
              <a:rPr lang="ru-RU" dirty="0" smtClean="0"/>
              <a:t>учётом программы «От рождения до школы» </a:t>
            </a:r>
            <a:r>
              <a:rPr lang="ru-RU" dirty="0" smtClean="0"/>
              <a:t>2015 г. под редакцией Н. Е. </a:t>
            </a:r>
            <a:r>
              <a:rPr lang="ru-RU" dirty="0" err="1" smtClean="0"/>
              <a:t>Вераксы</a:t>
            </a:r>
            <a:r>
              <a:rPr lang="ru-RU" dirty="0" smtClean="0"/>
              <a:t>, </a:t>
            </a:r>
            <a:r>
              <a:rPr lang="ru-RU" dirty="0" smtClean="0"/>
              <a:t>Т</a:t>
            </a:r>
            <a:r>
              <a:rPr lang="ru-RU" dirty="0" smtClean="0"/>
              <a:t>. С. Комаровой,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М</a:t>
            </a:r>
            <a:r>
              <a:rPr lang="ru-RU" dirty="0" smtClean="0"/>
              <a:t>. </a:t>
            </a:r>
            <a:r>
              <a:rPr lang="ru-RU" dirty="0" smtClean="0"/>
              <a:t>А.Васильевой рекомендованной </a:t>
            </a:r>
            <a:r>
              <a:rPr lang="ru-RU" dirty="0" smtClean="0"/>
              <a:t>Министерством образования и науки Российской Федерации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029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Под </a:t>
            </a:r>
            <a:r>
              <a:rPr lang="ru-RU" dirty="0" smtClean="0"/>
              <a:t>моделью выпускника ДОУ по разделу «Развитие математических представлений дошкольника» понимается предполагаемый коллективный результат совместной деятельности детского сада и семьи, характеризующийся системой математических представлений, которыми должен владеть ребенок при поступлении в 1-й класс; умений мыслить, логически рассуждать, находить скрытые для непосредственного восприятия математические взаимосвязи и взаимозависимости.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«Модель» выпускника дошкольного учреждения по разделу «Развитие математических представлений» складывается из пяти основных направлений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Формирование </a:t>
            </a:r>
            <a:r>
              <a:rPr lang="ru-RU" dirty="0" smtClean="0"/>
              <a:t>представлений о числе и количестве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представлений о величине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представлений о форме </a:t>
            </a:r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пространственной </a:t>
            </a:r>
            <a:r>
              <a:rPr lang="ru-RU" dirty="0" smtClean="0"/>
              <a:t>ориентировки</a:t>
            </a:r>
          </a:p>
          <a:p>
            <a:r>
              <a:rPr lang="ru-RU" dirty="0" smtClean="0"/>
              <a:t>Развитие </a:t>
            </a:r>
            <a:r>
              <a:rPr lang="ru-RU" dirty="0" smtClean="0"/>
              <a:t>ориентировки во времени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Выпускник умеет</a:t>
            </a:r>
            <a:r>
              <a:rPr lang="ru-RU" dirty="0" smtClean="0"/>
              <a:t>:</a:t>
            </a:r>
          </a:p>
          <a:p>
            <a:r>
              <a:rPr lang="ru-RU" dirty="0" smtClean="0"/>
              <a:t>  </a:t>
            </a:r>
            <a:r>
              <a:rPr lang="ru-RU" dirty="0" smtClean="0"/>
              <a:t>Самостоятельно объединять различные группы предметов, имеющие общий признак, в единое множество и удалять из множества отдельные его части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Устанавливать </a:t>
            </a:r>
            <a:r>
              <a:rPr lang="ru-RU" dirty="0" smtClean="0"/>
              <a:t>связи и отношения между целым множеством и различными его частями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Находить </a:t>
            </a:r>
            <a:r>
              <a:rPr lang="ru-RU" dirty="0" smtClean="0"/>
              <a:t>части целого множества и целое по известным частям. </a:t>
            </a:r>
            <a:endParaRPr lang="ru-RU" dirty="0" smtClean="0"/>
          </a:p>
          <a:p>
            <a:r>
              <a:rPr lang="ru-RU" dirty="0" smtClean="0"/>
              <a:t>Считать </a:t>
            </a:r>
            <a:r>
              <a:rPr lang="ru-RU" dirty="0" smtClean="0"/>
              <a:t>до 10 и дальше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/>
          <a:lstStyle/>
          <a:p>
            <a:r>
              <a:rPr lang="ru-RU" dirty="0" smtClean="0"/>
              <a:t>Называть </a:t>
            </a:r>
            <a:r>
              <a:rPr lang="ru-RU" dirty="0" smtClean="0"/>
              <a:t>числа в прямом и обратном порядке, начиная с любого числа натурального ряда в пределах 10. </a:t>
            </a:r>
            <a:endParaRPr lang="ru-RU" dirty="0" smtClean="0"/>
          </a:p>
          <a:p>
            <a:r>
              <a:rPr lang="ru-RU" dirty="0" smtClean="0"/>
              <a:t>Соотносить </a:t>
            </a:r>
            <a:r>
              <a:rPr lang="ru-RU" dirty="0" smtClean="0"/>
              <a:t>цифру (0-9) и количество предметов. </a:t>
            </a:r>
            <a:endParaRPr lang="ru-RU" dirty="0" smtClean="0"/>
          </a:p>
          <a:p>
            <a:r>
              <a:rPr lang="ru-RU" dirty="0" smtClean="0"/>
              <a:t>Составлять </a:t>
            </a:r>
            <a:r>
              <a:rPr lang="ru-RU" dirty="0" smtClean="0"/>
              <a:t>и решать задачи в одно действие на сложение и вычитание, пользоваться цифрами и арифметическими знаками (+, -, = , 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86880"/>
          </a:xfrm>
        </p:spPr>
        <p:txBody>
          <a:bodyPr>
            <a:normAutofit/>
          </a:bodyPr>
          <a:lstStyle/>
          <a:p>
            <a:r>
              <a:rPr lang="ru-RU" dirty="0" smtClean="0"/>
              <a:t>Различать </a:t>
            </a:r>
            <a:r>
              <a:rPr lang="ru-RU" dirty="0" smtClean="0"/>
              <a:t>величины: длину, объем, массу и способы их измерения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Измерять длину предметов, отрезки прямых линий, объемы жидких и сыпучих веществ с помощью условных мер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Понимать </a:t>
            </a:r>
            <a:r>
              <a:rPr lang="ru-RU" dirty="0" smtClean="0"/>
              <a:t>зависимость между величиной меры и числом. </a:t>
            </a:r>
            <a:endParaRPr lang="ru-RU" dirty="0" smtClean="0"/>
          </a:p>
          <a:p>
            <a:r>
              <a:rPr lang="ru-RU" dirty="0" smtClean="0"/>
              <a:t>Делить </a:t>
            </a:r>
            <a:r>
              <a:rPr lang="ru-RU" dirty="0" smtClean="0"/>
              <a:t>предметы (фигуры) на несколько равных частей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148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Сравнивать </a:t>
            </a:r>
            <a:r>
              <a:rPr lang="ru-RU" dirty="0" smtClean="0"/>
              <a:t>целый предмет и его часть. </a:t>
            </a:r>
            <a:endParaRPr lang="ru-RU" dirty="0" smtClean="0"/>
          </a:p>
          <a:p>
            <a:r>
              <a:rPr lang="ru-RU" dirty="0" smtClean="0"/>
              <a:t>Соотносить </a:t>
            </a:r>
            <a:r>
              <a:rPr lang="ru-RU" dirty="0" smtClean="0"/>
              <a:t>величину предметов и частей. </a:t>
            </a:r>
            <a:endParaRPr lang="ru-RU" dirty="0" smtClean="0"/>
          </a:p>
          <a:p>
            <a:r>
              <a:rPr lang="ru-RU" dirty="0" smtClean="0"/>
              <a:t>Различать</a:t>
            </a:r>
            <a:r>
              <a:rPr lang="ru-RU" dirty="0" smtClean="0"/>
              <a:t>, называть: отрезок, угол, круг (овал), многоугольники, шар, куб, цилиндр. Проводить их сравнение. </a:t>
            </a:r>
            <a:endParaRPr lang="ru-RU" dirty="0" smtClean="0"/>
          </a:p>
          <a:p>
            <a:r>
              <a:rPr lang="ru-RU" dirty="0" smtClean="0"/>
              <a:t>Воссоздавать </a:t>
            </a:r>
            <a:r>
              <a:rPr lang="ru-RU" dirty="0" smtClean="0"/>
              <a:t>из частей, видоизменять геометрические фигуры по условию и конечному результату; составлять из малых форм большие. </a:t>
            </a:r>
            <a:endParaRPr lang="ru-RU" dirty="0" smtClean="0"/>
          </a:p>
          <a:p>
            <a:r>
              <a:rPr lang="ru-RU" dirty="0" smtClean="0"/>
              <a:t>Сравнивать </a:t>
            </a:r>
            <a:r>
              <a:rPr lang="ru-RU" dirty="0" smtClean="0"/>
              <a:t>предметы по форме; узнавать знакомые фигуры в предметах реального мира.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058888"/>
          </a:xfrm>
        </p:spPr>
        <p:txBody>
          <a:bodyPr>
            <a:normAutofit/>
          </a:bodyPr>
          <a:lstStyle/>
          <a:p>
            <a:r>
              <a:rPr lang="ru-RU" dirty="0" smtClean="0"/>
              <a:t>Ориентироваться </a:t>
            </a:r>
            <a:r>
              <a:rPr lang="ru-RU" dirty="0" smtClean="0"/>
              <a:t>в окружающем пространстве и на плоскости (лист, страница, поверхность стола и др</a:t>
            </a:r>
            <a:r>
              <a:rPr lang="ru-RU" dirty="0" smtClean="0"/>
              <a:t>.). </a:t>
            </a:r>
          </a:p>
          <a:p>
            <a:r>
              <a:rPr lang="ru-RU" dirty="0" smtClean="0"/>
              <a:t>Обозначать </a:t>
            </a:r>
            <a:r>
              <a:rPr lang="ru-RU" dirty="0" smtClean="0"/>
              <a:t>взаимное расположение и направление движения объектов; пользоваться знакомыми обозначениями. </a:t>
            </a:r>
            <a:endParaRPr lang="ru-RU" dirty="0" smtClean="0"/>
          </a:p>
          <a:p>
            <a:r>
              <a:rPr lang="ru-RU" dirty="0" smtClean="0"/>
              <a:t>Определять </a:t>
            </a:r>
            <a:r>
              <a:rPr lang="ru-RU" dirty="0" smtClean="0"/>
              <a:t>временные отношения (день – неделя – месяц); время по часам с точностью до 1 часа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</TotalTime>
  <Words>529</Words>
  <Application>Microsoft Office PowerPoint</Application>
  <PresentationFormat>Экран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Модель выпускника ДОУ по разделу «Развитие математических представлений дошкольника»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Литература: Программа  «От рождения до школы» под редакцией  Н. Е. Вераксы,  Т. С. Комаровой,  М. А. Васильевой 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Модель выпускника ДОУ по разделу «Развитие математических представлений дошкольника»</dc:title>
  <dc:creator>Елена Геннадьевна</dc:creator>
  <cp:lastModifiedBy>Елена Геннадьевна</cp:lastModifiedBy>
  <cp:revision>3</cp:revision>
  <dcterms:created xsi:type="dcterms:W3CDTF">2015-11-01T05:20:07Z</dcterms:created>
  <dcterms:modified xsi:type="dcterms:W3CDTF">2015-11-01T05:42:46Z</dcterms:modified>
</cp:coreProperties>
</file>